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32"/>
  </p:notesMasterIdLst>
  <p:handoutMasterIdLst>
    <p:handoutMasterId r:id="rId33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59" r:id="rId15"/>
    <p:sldId id="760" r:id="rId16"/>
    <p:sldId id="761" r:id="rId17"/>
    <p:sldId id="762" r:id="rId18"/>
    <p:sldId id="763" r:id="rId19"/>
    <p:sldId id="764" r:id="rId20"/>
    <p:sldId id="765" r:id="rId21"/>
    <p:sldId id="766" r:id="rId22"/>
    <p:sldId id="768" r:id="rId23"/>
    <p:sldId id="767" r:id="rId24"/>
    <p:sldId id="769" r:id="rId25"/>
    <p:sldId id="770" r:id="rId26"/>
    <p:sldId id="771" r:id="rId27"/>
    <p:sldId id="772" r:id="rId28"/>
    <p:sldId id="773" r:id="rId29"/>
    <p:sldId id="774" r:id="rId30"/>
    <p:sldId id="775" r:id="rId31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43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 snapToGrid="0">
      <p:cViewPr varScale="1">
        <p:scale>
          <a:sx n="45" d="100"/>
          <a:sy n="45" d="100"/>
        </p:scale>
        <p:origin x="432" y="38"/>
      </p:cViewPr>
      <p:guideLst>
        <p:guide orient="horz" pos="4343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05.04.2018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05.04.2018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=""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=""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=""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=""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=""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=""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=""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=""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=""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=""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=""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=""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=""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=""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=""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=""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,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=""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=""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=""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=""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=""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18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Понятность вместо полноты изложения</a:t>
            </a:r>
          </a:p>
          <a:p>
            <a:pPr lvl="2"/>
            <a:r>
              <a:rPr lang="ru-RU" dirty="0" smtClean="0"/>
              <a:t>Демонстрация проблемы</a:t>
            </a:r>
          </a:p>
          <a:p>
            <a:pPr lvl="2"/>
            <a:r>
              <a:rPr lang="ru-RU" dirty="0" smtClean="0"/>
              <a:t>Практичность</a:t>
            </a:r>
          </a:p>
          <a:p>
            <a:pPr lvl="2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27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dirty="0" smtClean="0"/>
              <a:t>в частности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2"/>
            <a:r>
              <a:rPr lang="ru-RU" dirty="0" smtClean="0"/>
              <a:t>хотелось сделать так же круто, но по-русски</a:t>
            </a:r>
          </a:p>
          <a:p>
            <a:pPr lvl="2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=""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=""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=""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=""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59564</TotalTime>
  <Words>1060</Words>
  <Application>Microsoft Office PowerPoint</Application>
  <PresentationFormat>Произвольный</PresentationFormat>
  <Paragraphs>287</Paragraphs>
  <Slides>29</Slides>
  <Notes>3</Notes>
  <HiddenSlides>1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Impact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</vt:vector>
  </TitlesOfParts>
  <Manager>Maria Kutuzova</Manager>
  <Company>Yandex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Илья</cp:lastModifiedBy>
  <cp:revision>1381</cp:revision>
  <dcterms:created xsi:type="dcterms:W3CDTF">2014-09-09T08:22:07Z</dcterms:created>
  <dcterms:modified xsi:type="dcterms:W3CDTF">2018-04-05T06:12:07Z</dcterms:modified>
  <cp:category>presentation technology</cp:category>
</cp:coreProperties>
</file>